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84117-3E5F-4490-9089-D20439C9059D}" type="datetimeFigureOut">
              <a:rPr lang="sv-SE" smtClean="0"/>
              <a:t>2026-04-10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E57F2-C95C-4B1F-A97C-592DB3CE2632}" type="slidenum">
              <a:rPr lang="sv-SE" smtClean="0"/>
              <a:t>‹#›</a:t>
            </a:fld>
            <a:endParaRPr lang="sv-SE"/>
          </a:p>
        </p:txBody>
      </p:sp>
    </p:spTree>
    <p:extLst>
      <p:ext uri="{BB962C8B-B14F-4D97-AF65-F5344CB8AC3E}">
        <p14:creationId xmlns:p14="http://schemas.microsoft.com/office/powerpoint/2010/main" val="1126280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buNone/>
            </a:pPr>
            <a:r>
              <a:rPr lang="sv-SE" b="0" i="0" dirty="0">
                <a:solidFill>
                  <a:srgbClr val="444444"/>
                </a:solidFill>
                <a:effectLst/>
                <a:latin typeface="Stockholm Type"/>
              </a:rPr>
              <a:t>Medeltida musikinstrument</a:t>
            </a:r>
          </a:p>
          <a:p>
            <a:pPr algn="l">
              <a:spcAft>
                <a:spcPts val="2100"/>
              </a:spcAft>
              <a:buNone/>
            </a:pPr>
            <a:r>
              <a:rPr lang="sv-SE" b="0" i="0" dirty="0">
                <a:solidFill>
                  <a:srgbClr val="444444"/>
                </a:solidFill>
                <a:effectLst/>
                <a:latin typeface="Verdana" panose="020B0604030504040204" pitchFamily="34" charset="0"/>
              </a:rPr>
              <a:t>Benflöjter och mungigor var vanliga musikinstrument under medeltiden.</a:t>
            </a:r>
          </a:p>
          <a:p>
            <a:pPr algn="l">
              <a:spcAft>
                <a:spcPts val="2100"/>
              </a:spcAft>
              <a:buNone/>
            </a:pPr>
            <a:r>
              <a:rPr lang="sv-SE" b="0" i="0" dirty="0">
                <a:solidFill>
                  <a:srgbClr val="444444"/>
                </a:solidFill>
                <a:effectLst/>
                <a:latin typeface="Verdana" panose="020B0604030504040204" pitchFamily="34" charset="0"/>
              </a:rPr>
              <a:t>Länk till bilden i Stockholmskällan: https://stockholmskallan.stockholm.se/post/30981 </a:t>
            </a:r>
          </a:p>
          <a:p>
            <a:endParaRPr lang="sv-SE" dirty="0"/>
          </a:p>
        </p:txBody>
      </p:sp>
      <p:sp>
        <p:nvSpPr>
          <p:cNvPr id="4" name="Platshållare för bildnummer 3"/>
          <p:cNvSpPr>
            <a:spLocks noGrp="1"/>
          </p:cNvSpPr>
          <p:nvPr>
            <p:ph type="sldNum" sz="quarter" idx="5"/>
          </p:nvPr>
        </p:nvSpPr>
        <p:spPr/>
        <p:txBody>
          <a:bodyPr/>
          <a:lstStyle/>
          <a:p>
            <a:fld id="{EECE57F2-C95C-4B1F-A97C-592DB3CE2632}" type="slidenum">
              <a:rPr lang="sv-SE" smtClean="0"/>
              <a:t>2</a:t>
            </a:fld>
            <a:endParaRPr lang="sv-SE"/>
          </a:p>
        </p:txBody>
      </p:sp>
    </p:spTree>
    <p:extLst>
      <p:ext uri="{BB962C8B-B14F-4D97-AF65-F5344CB8AC3E}">
        <p14:creationId xmlns:p14="http://schemas.microsoft.com/office/powerpoint/2010/main" val="195914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Eldstål och kniv</a:t>
            </a:r>
          </a:p>
          <a:p>
            <a:r>
              <a:rPr lang="sv-SE" dirty="0"/>
              <a:t>Bilden visar två viktiga medeltida redskap, eldstålet för att kunna göra upp eld och kniven som alltid var bra att ha till hands. Kniven användes vid såväl måltider som till hantverk och för att raka sig med.</a:t>
            </a:r>
          </a:p>
          <a:p>
            <a:r>
              <a:rPr lang="sv-SE" dirty="0"/>
              <a:t>Länk till bilden på Stockholmskällan: https://stockholmskallan.stockholm.se/post/30980 </a:t>
            </a:r>
          </a:p>
        </p:txBody>
      </p:sp>
      <p:sp>
        <p:nvSpPr>
          <p:cNvPr id="4" name="Platshållare för bildnummer 3"/>
          <p:cNvSpPr>
            <a:spLocks noGrp="1"/>
          </p:cNvSpPr>
          <p:nvPr>
            <p:ph type="sldNum" sz="quarter" idx="5"/>
          </p:nvPr>
        </p:nvSpPr>
        <p:spPr/>
        <p:txBody>
          <a:bodyPr/>
          <a:lstStyle/>
          <a:p>
            <a:fld id="{EECE57F2-C95C-4B1F-A97C-592DB3CE2632}" type="slidenum">
              <a:rPr lang="sv-SE" smtClean="0"/>
              <a:t>3</a:t>
            </a:fld>
            <a:endParaRPr lang="sv-SE"/>
          </a:p>
        </p:txBody>
      </p:sp>
    </p:spTree>
    <p:extLst>
      <p:ext uri="{BB962C8B-B14F-4D97-AF65-F5344CB8AC3E}">
        <p14:creationId xmlns:p14="http://schemas.microsoft.com/office/powerpoint/2010/main" val="469809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Medeltida dockor i trä.</a:t>
            </a:r>
          </a:p>
          <a:p>
            <a:r>
              <a:rPr lang="sv-SE" dirty="0"/>
              <a:t>Länk till bilden i Stockholmskällan: https://stockholmskallan.stockholm.se/post/30979 </a:t>
            </a:r>
          </a:p>
        </p:txBody>
      </p:sp>
      <p:sp>
        <p:nvSpPr>
          <p:cNvPr id="4" name="Platshållare för bildnummer 3"/>
          <p:cNvSpPr>
            <a:spLocks noGrp="1"/>
          </p:cNvSpPr>
          <p:nvPr>
            <p:ph type="sldNum" sz="quarter" idx="5"/>
          </p:nvPr>
        </p:nvSpPr>
        <p:spPr/>
        <p:txBody>
          <a:bodyPr/>
          <a:lstStyle/>
          <a:p>
            <a:fld id="{EECE57F2-C95C-4B1F-A97C-592DB3CE2632}" type="slidenum">
              <a:rPr lang="sv-SE" smtClean="0"/>
              <a:t>4</a:t>
            </a:fld>
            <a:endParaRPr lang="sv-SE"/>
          </a:p>
        </p:txBody>
      </p:sp>
    </p:spTree>
    <p:extLst>
      <p:ext uri="{BB962C8B-B14F-4D97-AF65-F5344CB8AC3E}">
        <p14:creationId xmlns:p14="http://schemas.microsoft.com/office/powerpoint/2010/main" val="4163558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Tegel med tassavtryck</a:t>
            </a:r>
          </a:p>
          <a:p>
            <a:r>
              <a:rPr lang="sv-SE" dirty="0"/>
              <a:t>Både vilda och tama djur har satt sina tassavtryck i den </a:t>
            </a:r>
            <a:r>
              <a:rPr lang="sv-SE" dirty="0" err="1"/>
              <a:t>den</a:t>
            </a:r>
            <a:r>
              <a:rPr lang="sv-SE" dirty="0"/>
              <a:t> fuktiga leran som legat på tork som väntat på att brännas till tegel. Tassavtrycken på bilden kommer från får, hund och katt som levde under medeltiden.</a:t>
            </a:r>
          </a:p>
          <a:p>
            <a:r>
              <a:rPr lang="sv-SE" dirty="0"/>
              <a:t>Länk till bilden i Stockholmskällan: https://stockholmskallan.stockholm.se/post/30989</a:t>
            </a:r>
          </a:p>
          <a:p>
            <a:endParaRPr lang="sv-SE" dirty="0"/>
          </a:p>
        </p:txBody>
      </p:sp>
      <p:sp>
        <p:nvSpPr>
          <p:cNvPr id="4" name="Platshållare för bildnummer 3"/>
          <p:cNvSpPr>
            <a:spLocks noGrp="1"/>
          </p:cNvSpPr>
          <p:nvPr>
            <p:ph type="sldNum" sz="quarter" idx="5"/>
          </p:nvPr>
        </p:nvSpPr>
        <p:spPr/>
        <p:txBody>
          <a:bodyPr/>
          <a:lstStyle/>
          <a:p>
            <a:fld id="{EECE57F2-C95C-4B1F-A97C-592DB3CE2632}" type="slidenum">
              <a:rPr lang="sv-SE" smtClean="0"/>
              <a:t>5</a:t>
            </a:fld>
            <a:endParaRPr lang="sv-SE"/>
          </a:p>
        </p:txBody>
      </p:sp>
    </p:spTree>
    <p:extLst>
      <p:ext uri="{BB962C8B-B14F-4D97-AF65-F5344CB8AC3E}">
        <p14:creationId xmlns:p14="http://schemas.microsoft.com/office/powerpoint/2010/main" val="1904406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Medeltida hästsko</a:t>
            </a:r>
          </a:p>
          <a:p>
            <a:r>
              <a:rPr lang="sv-SE" dirty="0"/>
              <a:t>Tamhästen har funnits i Sverige sedan yngre stenålder och har använts för olika ändamål.</a:t>
            </a:r>
          </a:p>
          <a:p>
            <a:r>
              <a:rPr lang="sv-SE" dirty="0"/>
              <a:t>Länk till bilden i Stockholmskällan: https://stockholmskallan.stockholm.se/post/30996</a:t>
            </a:r>
          </a:p>
        </p:txBody>
      </p:sp>
      <p:sp>
        <p:nvSpPr>
          <p:cNvPr id="4" name="Platshållare för bildnummer 3"/>
          <p:cNvSpPr>
            <a:spLocks noGrp="1"/>
          </p:cNvSpPr>
          <p:nvPr>
            <p:ph type="sldNum" sz="quarter" idx="5"/>
          </p:nvPr>
        </p:nvSpPr>
        <p:spPr/>
        <p:txBody>
          <a:bodyPr/>
          <a:lstStyle/>
          <a:p>
            <a:fld id="{EECE57F2-C95C-4B1F-A97C-592DB3CE2632}" type="slidenum">
              <a:rPr lang="sv-SE" smtClean="0"/>
              <a:t>6</a:t>
            </a:fld>
            <a:endParaRPr lang="sv-SE"/>
          </a:p>
        </p:txBody>
      </p:sp>
    </p:spTree>
    <p:extLst>
      <p:ext uri="{BB962C8B-B14F-4D97-AF65-F5344CB8AC3E}">
        <p14:creationId xmlns:p14="http://schemas.microsoft.com/office/powerpoint/2010/main" val="1558963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Medeltida </a:t>
            </a:r>
            <a:r>
              <a:rPr lang="sv-SE" dirty="0" err="1"/>
              <a:t>trävisp</a:t>
            </a:r>
            <a:endParaRPr lang="sv-SE" dirty="0"/>
          </a:p>
          <a:p>
            <a:r>
              <a:rPr lang="sv-SE" dirty="0"/>
              <a:t>Medeltida </a:t>
            </a:r>
            <a:r>
              <a:rPr lang="sv-SE" dirty="0" err="1"/>
              <a:t>trävisp</a:t>
            </a:r>
            <a:r>
              <a:rPr lang="sv-SE" dirty="0"/>
              <a:t> som använts vid matlagning.</a:t>
            </a:r>
          </a:p>
          <a:p>
            <a:r>
              <a:rPr lang="sv-SE" dirty="0"/>
              <a:t>Länk till bilden i Stockholmskällan: https://stockholmskallan.stockholm.se/post/26939</a:t>
            </a:r>
          </a:p>
        </p:txBody>
      </p:sp>
      <p:sp>
        <p:nvSpPr>
          <p:cNvPr id="4" name="Platshållare för bildnummer 3"/>
          <p:cNvSpPr>
            <a:spLocks noGrp="1"/>
          </p:cNvSpPr>
          <p:nvPr>
            <p:ph type="sldNum" sz="quarter" idx="5"/>
          </p:nvPr>
        </p:nvSpPr>
        <p:spPr/>
        <p:txBody>
          <a:bodyPr/>
          <a:lstStyle/>
          <a:p>
            <a:fld id="{EECE57F2-C95C-4B1F-A97C-592DB3CE2632}" type="slidenum">
              <a:rPr lang="sv-SE" smtClean="0"/>
              <a:t>7</a:t>
            </a:fld>
            <a:endParaRPr lang="sv-SE"/>
          </a:p>
        </p:txBody>
      </p:sp>
    </p:spTree>
    <p:extLst>
      <p:ext uri="{BB962C8B-B14F-4D97-AF65-F5344CB8AC3E}">
        <p14:creationId xmlns:p14="http://schemas.microsoft.com/office/powerpoint/2010/main" val="1478038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Islägg - en medeltida skridsko</a:t>
            </a:r>
          </a:p>
          <a:p>
            <a:r>
              <a:rPr lang="sv-SE" dirty="0" err="1"/>
              <a:t>Isläggen</a:t>
            </a:r>
            <a:r>
              <a:rPr lang="sv-SE" dirty="0"/>
              <a:t> var medeltidens skridsko och tillverkades av mellanfotsben från ko eller häst och slipades för att få bra glid på isen.</a:t>
            </a:r>
          </a:p>
          <a:p>
            <a:endParaRPr lang="sv-SE" dirty="0"/>
          </a:p>
          <a:p>
            <a:r>
              <a:rPr lang="sv-SE" dirty="0"/>
              <a:t>Den snördes fast på skon, först träddes en rem genom hålen på </a:t>
            </a:r>
            <a:r>
              <a:rPr lang="sv-SE" dirty="0" err="1"/>
              <a:t>isläggen</a:t>
            </a:r>
            <a:r>
              <a:rPr lang="sv-SE" dirty="0"/>
              <a:t> och sedan bands remmen fast vid skon. Med lite hjälp av den andra foten och en ispik kunde man sedan med </a:t>
            </a:r>
            <a:r>
              <a:rPr lang="sv-SE" dirty="0" err="1"/>
              <a:t>isläggens</a:t>
            </a:r>
            <a:r>
              <a:rPr lang="sv-SE" dirty="0"/>
              <a:t> plana slipade undersida glida fram över isen.</a:t>
            </a:r>
          </a:p>
          <a:p>
            <a:r>
              <a:rPr lang="sv-SE" dirty="0"/>
              <a:t>Länk till bilden i Stockholmskällan: https://stockholmskallan.stockholm.se/post/27110</a:t>
            </a:r>
          </a:p>
        </p:txBody>
      </p:sp>
      <p:sp>
        <p:nvSpPr>
          <p:cNvPr id="4" name="Platshållare för bildnummer 3"/>
          <p:cNvSpPr>
            <a:spLocks noGrp="1"/>
          </p:cNvSpPr>
          <p:nvPr>
            <p:ph type="sldNum" sz="quarter" idx="5"/>
          </p:nvPr>
        </p:nvSpPr>
        <p:spPr/>
        <p:txBody>
          <a:bodyPr/>
          <a:lstStyle/>
          <a:p>
            <a:fld id="{EECE57F2-C95C-4B1F-A97C-592DB3CE2632}" type="slidenum">
              <a:rPr lang="sv-SE" smtClean="0"/>
              <a:t>8</a:t>
            </a:fld>
            <a:endParaRPr lang="sv-SE"/>
          </a:p>
        </p:txBody>
      </p:sp>
    </p:spTree>
    <p:extLst>
      <p:ext uri="{BB962C8B-B14F-4D97-AF65-F5344CB8AC3E}">
        <p14:creationId xmlns:p14="http://schemas.microsoft.com/office/powerpoint/2010/main" val="1157563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Medeltida kam, nål och sländtrissa. Genom trissan satte man en pinne och så snurrade pinnen och trissan och på så sätt kunde man spinna en tråd. </a:t>
            </a:r>
          </a:p>
          <a:p>
            <a:r>
              <a:rPr lang="sv-SE" dirty="0"/>
              <a:t>Länk till bilden i Stockholmskällan: https://stockholmskallan.stockholm.se/post/6854 </a:t>
            </a:r>
          </a:p>
        </p:txBody>
      </p:sp>
      <p:sp>
        <p:nvSpPr>
          <p:cNvPr id="4" name="Platshållare för bildnummer 3"/>
          <p:cNvSpPr>
            <a:spLocks noGrp="1"/>
          </p:cNvSpPr>
          <p:nvPr>
            <p:ph type="sldNum" sz="quarter" idx="5"/>
          </p:nvPr>
        </p:nvSpPr>
        <p:spPr/>
        <p:txBody>
          <a:bodyPr/>
          <a:lstStyle/>
          <a:p>
            <a:fld id="{EECE57F2-C95C-4B1F-A97C-592DB3CE2632}" type="slidenum">
              <a:rPr lang="sv-SE" smtClean="0"/>
              <a:t>9</a:t>
            </a:fld>
            <a:endParaRPr lang="sv-SE"/>
          </a:p>
        </p:txBody>
      </p:sp>
    </p:spTree>
    <p:extLst>
      <p:ext uri="{BB962C8B-B14F-4D97-AF65-F5344CB8AC3E}">
        <p14:creationId xmlns:p14="http://schemas.microsoft.com/office/powerpoint/2010/main" val="13932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66F0DF-7761-3BDC-A75B-041CD587F51C}"/>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B8A4BE6-E925-8D90-0FBF-F6E6B291E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DE4A6AE-55B6-7530-61EF-966C425ECD80}"/>
              </a:ext>
            </a:extLst>
          </p:cNvPr>
          <p:cNvSpPr>
            <a:spLocks noGrp="1"/>
          </p:cNvSpPr>
          <p:nvPr>
            <p:ph type="dt" sz="half" idx="10"/>
          </p:nvPr>
        </p:nvSpPr>
        <p:spPr/>
        <p:txBody>
          <a:bodyPr/>
          <a:lstStyle/>
          <a:p>
            <a:fld id="{929B183A-F415-4463-B46B-FD2827D3F285}" type="datetimeFigureOut">
              <a:rPr lang="sv-SE" smtClean="0"/>
              <a:t>2026-04-10</a:t>
            </a:fld>
            <a:endParaRPr lang="sv-SE"/>
          </a:p>
        </p:txBody>
      </p:sp>
      <p:sp>
        <p:nvSpPr>
          <p:cNvPr id="5" name="Platshållare för sidfot 4">
            <a:extLst>
              <a:ext uri="{FF2B5EF4-FFF2-40B4-BE49-F238E27FC236}">
                <a16:creationId xmlns:a16="http://schemas.microsoft.com/office/drawing/2014/main" id="{BABDA8E3-3CA2-FB79-00B5-0778635D135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5DF400F-6552-F0CC-36DA-3A643EC0D4A3}"/>
              </a:ext>
            </a:extLst>
          </p:cNvPr>
          <p:cNvSpPr>
            <a:spLocks noGrp="1"/>
          </p:cNvSpPr>
          <p:nvPr>
            <p:ph type="sldNum" sz="quarter" idx="12"/>
          </p:nvPr>
        </p:nvSpPr>
        <p:spPr/>
        <p:txBody>
          <a:bodyPr/>
          <a:lstStyle/>
          <a:p>
            <a:fld id="{7F7D0A91-60B1-4D8E-8BBB-F3D992151090}" type="slidenum">
              <a:rPr lang="sv-SE" smtClean="0"/>
              <a:t>‹#›</a:t>
            </a:fld>
            <a:endParaRPr lang="sv-SE"/>
          </a:p>
        </p:txBody>
      </p:sp>
    </p:spTree>
    <p:extLst>
      <p:ext uri="{BB962C8B-B14F-4D97-AF65-F5344CB8AC3E}">
        <p14:creationId xmlns:p14="http://schemas.microsoft.com/office/powerpoint/2010/main" val="72665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26382C-1CE4-96C3-0007-F9C0BDB62808}"/>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4B9B6E4-A7F1-5521-266A-1D989FBADE96}"/>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03E69FE-36A8-1AA4-CB62-13E5D8A8F9A8}"/>
              </a:ext>
            </a:extLst>
          </p:cNvPr>
          <p:cNvSpPr>
            <a:spLocks noGrp="1"/>
          </p:cNvSpPr>
          <p:nvPr>
            <p:ph type="dt" sz="half" idx="10"/>
          </p:nvPr>
        </p:nvSpPr>
        <p:spPr/>
        <p:txBody>
          <a:bodyPr/>
          <a:lstStyle/>
          <a:p>
            <a:fld id="{929B183A-F415-4463-B46B-FD2827D3F285}" type="datetimeFigureOut">
              <a:rPr lang="sv-SE" smtClean="0"/>
              <a:t>2026-04-10</a:t>
            </a:fld>
            <a:endParaRPr lang="sv-SE"/>
          </a:p>
        </p:txBody>
      </p:sp>
      <p:sp>
        <p:nvSpPr>
          <p:cNvPr id="5" name="Platshållare för sidfot 4">
            <a:extLst>
              <a:ext uri="{FF2B5EF4-FFF2-40B4-BE49-F238E27FC236}">
                <a16:creationId xmlns:a16="http://schemas.microsoft.com/office/drawing/2014/main" id="{D5F2A95B-6D76-F147-389D-1079037D237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0809A7B-C196-C135-BFFC-7A385EA73DDC}"/>
              </a:ext>
            </a:extLst>
          </p:cNvPr>
          <p:cNvSpPr>
            <a:spLocks noGrp="1"/>
          </p:cNvSpPr>
          <p:nvPr>
            <p:ph type="sldNum" sz="quarter" idx="12"/>
          </p:nvPr>
        </p:nvSpPr>
        <p:spPr/>
        <p:txBody>
          <a:bodyPr/>
          <a:lstStyle/>
          <a:p>
            <a:fld id="{7F7D0A91-60B1-4D8E-8BBB-F3D992151090}" type="slidenum">
              <a:rPr lang="sv-SE" smtClean="0"/>
              <a:t>‹#›</a:t>
            </a:fld>
            <a:endParaRPr lang="sv-SE"/>
          </a:p>
        </p:txBody>
      </p:sp>
    </p:spTree>
    <p:extLst>
      <p:ext uri="{BB962C8B-B14F-4D97-AF65-F5344CB8AC3E}">
        <p14:creationId xmlns:p14="http://schemas.microsoft.com/office/powerpoint/2010/main" val="384344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DB31F8CC-95B6-9DE5-A9E9-B653D16EF7D1}"/>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595FCBA-DBEC-6769-717C-F35CD3F5DC5D}"/>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8971709-C147-5ECE-40FC-FFB6CD7043C0}"/>
              </a:ext>
            </a:extLst>
          </p:cNvPr>
          <p:cNvSpPr>
            <a:spLocks noGrp="1"/>
          </p:cNvSpPr>
          <p:nvPr>
            <p:ph type="dt" sz="half" idx="10"/>
          </p:nvPr>
        </p:nvSpPr>
        <p:spPr/>
        <p:txBody>
          <a:bodyPr/>
          <a:lstStyle/>
          <a:p>
            <a:fld id="{929B183A-F415-4463-B46B-FD2827D3F285}" type="datetimeFigureOut">
              <a:rPr lang="sv-SE" smtClean="0"/>
              <a:t>2026-04-10</a:t>
            </a:fld>
            <a:endParaRPr lang="sv-SE"/>
          </a:p>
        </p:txBody>
      </p:sp>
      <p:sp>
        <p:nvSpPr>
          <p:cNvPr id="5" name="Platshållare för sidfot 4">
            <a:extLst>
              <a:ext uri="{FF2B5EF4-FFF2-40B4-BE49-F238E27FC236}">
                <a16:creationId xmlns:a16="http://schemas.microsoft.com/office/drawing/2014/main" id="{3C5915A5-C6D9-7919-3239-5F71983185E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FFA9FCA-78D8-5BD5-B75A-EF996E87BC69}"/>
              </a:ext>
            </a:extLst>
          </p:cNvPr>
          <p:cNvSpPr>
            <a:spLocks noGrp="1"/>
          </p:cNvSpPr>
          <p:nvPr>
            <p:ph type="sldNum" sz="quarter" idx="12"/>
          </p:nvPr>
        </p:nvSpPr>
        <p:spPr/>
        <p:txBody>
          <a:bodyPr/>
          <a:lstStyle/>
          <a:p>
            <a:fld id="{7F7D0A91-60B1-4D8E-8BBB-F3D992151090}" type="slidenum">
              <a:rPr lang="sv-SE" smtClean="0"/>
              <a:t>‹#›</a:t>
            </a:fld>
            <a:endParaRPr lang="sv-SE"/>
          </a:p>
        </p:txBody>
      </p:sp>
    </p:spTree>
    <p:extLst>
      <p:ext uri="{BB962C8B-B14F-4D97-AF65-F5344CB8AC3E}">
        <p14:creationId xmlns:p14="http://schemas.microsoft.com/office/powerpoint/2010/main" val="155630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1E1144-057C-BF35-0CB6-E7B098B9575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962A063-FEFA-8786-ED73-46B7EB8408F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0CBB048-DF84-7065-9D57-16D068FB6678}"/>
              </a:ext>
            </a:extLst>
          </p:cNvPr>
          <p:cNvSpPr>
            <a:spLocks noGrp="1"/>
          </p:cNvSpPr>
          <p:nvPr>
            <p:ph type="dt" sz="half" idx="10"/>
          </p:nvPr>
        </p:nvSpPr>
        <p:spPr/>
        <p:txBody>
          <a:bodyPr/>
          <a:lstStyle/>
          <a:p>
            <a:fld id="{929B183A-F415-4463-B46B-FD2827D3F285}" type="datetimeFigureOut">
              <a:rPr lang="sv-SE" smtClean="0"/>
              <a:t>2026-04-10</a:t>
            </a:fld>
            <a:endParaRPr lang="sv-SE"/>
          </a:p>
        </p:txBody>
      </p:sp>
      <p:sp>
        <p:nvSpPr>
          <p:cNvPr id="5" name="Platshållare för sidfot 4">
            <a:extLst>
              <a:ext uri="{FF2B5EF4-FFF2-40B4-BE49-F238E27FC236}">
                <a16:creationId xmlns:a16="http://schemas.microsoft.com/office/drawing/2014/main" id="{9DA5FC63-D2F6-A59F-2199-2BE0E87F41F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8D1AAFB-C3F2-88D4-FDFF-2195EF0C451E}"/>
              </a:ext>
            </a:extLst>
          </p:cNvPr>
          <p:cNvSpPr>
            <a:spLocks noGrp="1"/>
          </p:cNvSpPr>
          <p:nvPr>
            <p:ph type="sldNum" sz="quarter" idx="12"/>
          </p:nvPr>
        </p:nvSpPr>
        <p:spPr/>
        <p:txBody>
          <a:bodyPr/>
          <a:lstStyle/>
          <a:p>
            <a:fld id="{7F7D0A91-60B1-4D8E-8BBB-F3D992151090}" type="slidenum">
              <a:rPr lang="sv-SE" smtClean="0"/>
              <a:t>‹#›</a:t>
            </a:fld>
            <a:endParaRPr lang="sv-SE"/>
          </a:p>
        </p:txBody>
      </p:sp>
    </p:spTree>
    <p:extLst>
      <p:ext uri="{BB962C8B-B14F-4D97-AF65-F5344CB8AC3E}">
        <p14:creationId xmlns:p14="http://schemas.microsoft.com/office/powerpoint/2010/main" val="3176627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7B7790-2021-5648-D5F0-FE2E4C2AE42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ABA49AA-28CB-A241-3F7A-A4FDB5A435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C0E32630-0146-DCC5-72EF-2919EC4CD618}"/>
              </a:ext>
            </a:extLst>
          </p:cNvPr>
          <p:cNvSpPr>
            <a:spLocks noGrp="1"/>
          </p:cNvSpPr>
          <p:nvPr>
            <p:ph type="dt" sz="half" idx="10"/>
          </p:nvPr>
        </p:nvSpPr>
        <p:spPr/>
        <p:txBody>
          <a:bodyPr/>
          <a:lstStyle/>
          <a:p>
            <a:fld id="{929B183A-F415-4463-B46B-FD2827D3F285}" type="datetimeFigureOut">
              <a:rPr lang="sv-SE" smtClean="0"/>
              <a:t>2026-04-10</a:t>
            </a:fld>
            <a:endParaRPr lang="sv-SE"/>
          </a:p>
        </p:txBody>
      </p:sp>
      <p:sp>
        <p:nvSpPr>
          <p:cNvPr id="5" name="Platshållare för sidfot 4">
            <a:extLst>
              <a:ext uri="{FF2B5EF4-FFF2-40B4-BE49-F238E27FC236}">
                <a16:creationId xmlns:a16="http://schemas.microsoft.com/office/drawing/2014/main" id="{B5F905F1-B983-E66C-197E-FF806890A0E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6E36C7B-BC6A-D655-6D2C-47FC22652B09}"/>
              </a:ext>
            </a:extLst>
          </p:cNvPr>
          <p:cNvSpPr>
            <a:spLocks noGrp="1"/>
          </p:cNvSpPr>
          <p:nvPr>
            <p:ph type="sldNum" sz="quarter" idx="12"/>
          </p:nvPr>
        </p:nvSpPr>
        <p:spPr/>
        <p:txBody>
          <a:bodyPr/>
          <a:lstStyle/>
          <a:p>
            <a:fld id="{7F7D0A91-60B1-4D8E-8BBB-F3D992151090}" type="slidenum">
              <a:rPr lang="sv-SE" smtClean="0"/>
              <a:t>‹#›</a:t>
            </a:fld>
            <a:endParaRPr lang="sv-SE"/>
          </a:p>
        </p:txBody>
      </p:sp>
    </p:spTree>
    <p:extLst>
      <p:ext uri="{BB962C8B-B14F-4D97-AF65-F5344CB8AC3E}">
        <p14:creationId xmlns:p14="http://schemas.microsoft.com/office/powerpoint/2010/main" val="290430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834776-3AF0-CA4D-7793-6F974F72BDC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30FB941-D556-6E22-4BF3-CC3EF35062C3}"/>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245F863-3D19-E2E6-E936-346EA7C939E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9ACC954-D08E-8A0F-D450-82AFEF528918}"/>
              </a:ext>
            </a:extLst>
          </p:cNvPr>
          <p:cNvSpPr>
            <a:spLocks noGrp="1"/>
          </p:cNvSpPr>
          <p:nvPr>
            <p:ph type="dt" sz="half" idx="10"/>
          </p:nvPr>
        </p:nvSpPr>
        <p:spPr/>
        <p:txBody>
          <a:bodyPr/>
          <a:lstStyle/>
          <a:p>
            <a:fld id="{929B183A-F415-4463-B46B-FD2827D3F285}" type="datetimeFigureOut">
              <a:rPr lang="sv-SE" smtClean="0"/>
              <a:t>2026-04-10</a:t>
            </a:fld>
            <a:endParaRPr lang="sv-SE"/>
          </a:p>
        </p:txBody>
      </p:sp>
      <p:sp>
        <p:nvSpPr>
          <p:cNvPr id="6" name="Platshållare för sidfot 5">
            <a:extLst>
              <a:ext uri="{FF2B5EF4-FFF2-40B4-BE49-F238E27FC236}">
                <a16:creationId xmlns:a16="http://schemas.microsoft.com/office/drawing/2014/main" id="{D7DE34F9-8357-8C79-CADF-39D9667C2A3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36BECD6-74CE-CBEE-EB9D-4E285237BD08}"/>
              </a:ext>
            </a:extLst>
          </p:cNvPr>
          <p:cNvSpPr>
            <a:spLocks noGrp="1"/>
          </p:cNvSpPr>
          <p:nvPr>
            <p:ph type="sldNum" sz="quarter" idx="12"/>
          </p:nvPr>
        </p:nvSpPr>
        <p:spPr/>
        <p:txBody>
          <a:bodyPr/>
          <a:lstStyle/>
          <a:p>
            <a:fld id="{7F7D0A91-60B1-4D8E-8BBB-F3D992151090}" type="slidenum">
              <a:rPr lang="sv-SE" smtClean="0"/>
              <a:t>‹#›</a:t>
            </a:fld>
            <a:endParaRPr lang="sv-SE"/>
          </a:p>
        </p:txBody>
      </p:sp>
    </p:spTree>
    <p:extLst>
      <p:ext uri="{BB962C8B-B14F-4D97-AF65-F5344CB8AC3E}">
        <p14:creationId xmlns:p14="http://schemas.microsoft.com/office/powerpoint/2010/main" val="3235729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F8FD01-E071-BF3D-8C9A-224FAA70EFD1}"/>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83895CA-FD65-5E98-A881-52158069A6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3E2C34F2-5F60-27A2-661B-D2A4D9DD4A14}"/>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CCDA61A-4576-2B2E-6597-875BD1BB37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F9657DC-FC23-E7D9-187B-5EE8471932E2}"/>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D7AA28AA-D40D-E80E-E206-D7617B431499}"/>
              </a:ext>
            </a:extLst>
          </p:cNvPr>
          <p:cNvSpPr>
            <a:spLocks noGrp="1"/>
          </p:cNvSpPr>
          <p:nvPr>
            <p:ph type="dt" sz="half" idx="10"/>
          </p:nvPr>
        </p:nvSpPr>
        <p:spPr/>
        <p:txBody>
          <a:bodyPr/>
          <a:lstStyle/>
          <a:p>
            <a:fld id="{929B183A-F415-4463-B46B-FD2827D3F285}" type="datetimeFigureOut">
              <a:rPr lang="sv-SE" smtClean="0"/>
              <a:t>2026-04-10</a:t>
            </a:fld>
            <a:endParaRPr lang="sv-SE"/>
          </a:p>
        </p:txBody>
      </p:sp>
      <p:sp>
        <p:nvSpPr>
          <p:cNvPr id="8" name="Platshållare för sidfot 7">
            <a:extLst>
              <a:ext uri="{FF2B5EF4-FFF2-40B4-BE49-F238E27FC236}">
                <a16:creationId xmlns:a16="http://schemas.microsoft.com/office/drawing/2014/main" id="{17D5D7C4-9E4C-06E4-5087-CCB9B8DDCEB7}"/>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4739A62E-354B-B9B1-3634-29D227EC6796}"/>
              </a:ext>
            </a:extLst>
          </p:cNvPr>
          <p:cNvSpPr>
            <a:spLocks noGrp="1"/>
          </p:cNvSpPr>
          <p:nvPr>
            <p:ph type="sldNum" sz="quarter" idx="12"/>
          </p:nvPr>
        </p:nvSpPr>
        <p:spPr/>
        <p:txBody>
          <a:bodyPr/>
          <a:lstStyle/>
          <a:p>
            <a:fld id="{7F7D0A91-60B1-4D8E-8BBB-F3D992151090}" type="slidenum">
              <a:rPr lang="sv-SE" smtClean="0"/>
              <a:t>‹#›</a:t>
            </a:fld>
            <a:endParaRPr lang="sv-SE"/>
          </a:p>
        </p:txBody>
      </p:sp>
    </p:spTree>
    <p:extLst>
      <p:ext uri="{BB962C8B-B14F-4D97-AF65-F5344CB8AC3E}">
        <p14:creationId xmlns:p14="http://schemas.microsoft.com/office/powerpoint/2010/main" val="2063128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28C35F-FA44-83BC-8F7A-F11DCE3AD72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81A3C67-4DC8-850A-3DD5-5ABE61712860}"/>
              </a:ext>
            </a:extLst>
          </p:cNvPr>
          <p:cNvSpPr>
            <a:spLocks noGrp="1"/>
          </p:cNvSpPr>
          <p:nvPr>
            <p:ph type="dt" sz="half" idx="10"/>
          </p:nvPr>
        </p:nvSpPr>
        <p:spPr/>
        <p:txBody>
          <a:bodyPr/>
          <a:lstStyle/>
          <a:p>
            <a:fld id="{929B183A-F415-4463-B46B-FD2827D3F285}" type="datetimeFigureOut">
              <a:rPr lang="sv-SE" smtClean="0"/>
              <a:t>2026-04-10</a:t>
            </a:fld>
            <a:endParaRPr lang="sv-SE"/>
          </a:p>
        </p:txBody>
      </p:sp>
      <p:sp>
        <p:nvSpPr>
          <p:cNvPr id="4" name="Platshållare för sidfot 3">
            <a:extLst>
              <a:ext uri="{FF2B5EF4-FFF2-40B4-BE49-F238E27FC236}">
                <a16:creationId xmlns:a16="http://schemas.microsoft.com/office/drawing/2014/main" id="{07BBD72D-0F68-EA17-FBCF-53C0525ACBA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59188C0-CD86-9C1D-24F8-CB4528D27624}"/>
              </a:ext>
            </a:extLst>
          </p:cNvPr>
          <p:cNvSpPr>
            <a:spLocks noGrp="1"/>
          </p:cNvSpPr>
          <p:nvPr>
            <p:ph type="sldNum" sz="quarter" idx="12"/>
          </p:nvPr>
        </p:nvSpPr>
        <p:spPr/>
        <p:txBody>
          <a:bodyPr/>
          <a:lstStyle/>
          <a:p>
            <a:fld id="{7F7D0A91-60B1-4D8E-8BBB-F3D992151090}" type="slidenum">
              <a:rPr lang="sv-SE" smtClean="0"/>
              <a:t>‹#›</a:t>
            </a:fld>
            <a:endParaRPr lang="sv-SE"/>
          </a:p>
        </p:txBody>
      </p:sp>
    </p:spTree>
    <p:extLst>
      <p:ext uri="{BB962C8B-B14F-4D97-AF65-F5344CB8AC3E}">
        <p14:creationId xmlns:p14="http://schemas.microsoft.com/office/powerpoint/2010/main" val="195418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6AE6FCF-0C0B-4E84-5501-79E17344743B}"/>
              </a:ext>
            </a:extLst>
          </p:cNvPr>
          <p:cNvSpPr>
            <a:spLocks noGrp="1"/>
          </p:cNvSpPr>
          <p:nvPr>
            <p:ph type="dt" sz="half" idx="10"/>
          </p:nvPr>
        </p:nvSpPr>
        <p:spPr/>
        <p:txBody>
          <a:bodyPr/>
          <a:lstStyle/>
          <a:p>
            <a:fld id="{929B183A-F415-4463-B46B-FD2827D3F285}" type="datetimeFigureOut">
              <a:rPr lang="sv-SE" smtClean="0"/>
              <a:t>2026-04-10</a:t>
            </a:fld>
            <a:endParaRPr lang="sv-SE"/>
          </a:p>
        </p:txBody>
      </p:sp>
      <p:sp>
        <p:nvSpPr>
          <p:cNvPr id="3" name="Platshållare för sidfot 2">
            <a:extLst>
              <a:ext uri="{FF2B5EF4-FFF2-40B4-BE49-F238E27FC236}">
                <a16:creationId xmlns:a16="http://schemas.microsoft.com/office/drawing/2014/main" id="{8EDEEB53-ED7C-F7DA-0CA5-9D6C213BA16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9E3307F-0507-F33C-64CF-4FC66A60B744}"/>
              </a:ext>
            </a:extLst>
          </p:cNvPr>
          <p:cNvSpPr>
            <a:spLocks noGrp="1"/>
          </p:cNvSpPr>
          <p:nvPr>
            <p:ph type="sldNum" sz="quarter" idx="12"/>
          </p:nvPr>
        </p:nvSpPr>
        <p:spPr/>
        <p:txBody>
          <a:bodyPr/>
          <a:lstStyle/>
          <a:p>
            <a:fld id="{7F7D0A91-60B1-4D8E-8BBB-F3D992151090}" type="slidenum">
              <a:rPr lang="sv-SE" smtClean="0"/>
              <a:t>‹#›</a:t>
            </a:fld>
            <a:endParaRPr lang="sv-SE"/>
          </a:p>
        </p:txBody>
      </p:sp>
    </p:spTree>
    <p:extLst>
      <p:ext uri="{BB962C8B-B14F-4D97-AF65-F5344CB8AC3E}">
        <p14:creationId xmlns:p14="http://schemas.microsoft.com/office/powerpoint/2010/main" val="1861462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EE1BE1-2C9F-3D35-CB30-039DE88FF67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7B271F1-1DB5-08E5-BE72-537257E34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E197014A-3ED5-0C3C-8FEE-2DB5D04C9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162B5C4-7341-65A9-1483-4357013753E5}"/>
              </a:ext>
            </a:extLst>
          </p:cNvPr>
          <p:cNvSpPr>
            <a:spLocks noGrp="1"/>
          </p:cNvSpPr>
          <p:nvPr>
            <p:ph type="dt" sz="half" idx="10"/>
          </p:nvPr>
        </p:nvSpPr>
        <p:spPr/>
        <p:txBody>
          <a:bodyPr/>
          <a:lstStyle/>
          <a:p>
            <a:fld id="{929B183A-F415-4463-B46B-FD2827D3F285}" type="datetimeFigureOut">
              <a:rPr lang="sv-SE" smtClean="0"/>
              <a:t>2026-04-10</a:t>
            </a:fld>
            <a:endParaRPr lang="sv-SE"/>
          </a:p>
        </p:txBody>
      </p:sp>
      <p:sp>
        <p:nvSpPr>
          <p:cNvPr id="6" name="Platshållare för sidfot 5">
            <a:extLst>
              <a:ext uri="{FF2B5EF4-FFF2-40B4-BE49-F238E27FC236}">
                <a16:creationId xmlns:a16="http://schemas.microsoft.com/office/drawing/2014/main" id="{7641E5A6-0ED4-1763-2118-ABED432A2C2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DCB4CFF-B202-3417-B649-AC6FFDA7407B}"/>
              </a:ext>
            </a:extLst>
          </p:cNvPr>
          <p:cNvSpPr>
            <a:spLocks noGrp="1"/>
          </p:cNvSpPr>
          <p:nvPr>
            <p:ph type="sldNum" sz="quarter" idx="12"/>
          </p:nvPr>
        </p:nvSpPr>
        <p:spPr/>
        <p:txBody>
          <a:bodyPr/>
          <a:lstStyle/>
          <a:p>
            <a:fld id="{7F7D0A91-60B1-4D8E-8BBB-F3D992151090}" type="slidenum">
              <a:rPr lang="sv-SE" smtClean="0"/>
              <a:t>‹#›</a:t>
            </a:fld>
            <a:endParaRPr lang="sv-SE"/>
          </a:p>
        </p:txBody>
      </p:sp>
    </p:spTree>
    <p:extLst>
      <p:ext uri="{BB962C8B-B14F-4D97-AF65-F5344CB8AC3E}">
        <p14:creationId xmlns:p14="http://schemas.microsoft.com/office/powerpoint/2010/main" val="4152251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BC1D0C-8C08-02F5-C750-9A866F8701D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808C4A07-3BD2-5730-D79B-6487579069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331A036-92D2-C329-4EF6-F0C75B4E1C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3BF3719-248B-4DA4-26D1-BD55E4C8AF51}"/>
              </a:ext>
            </a:extLst>
          </p:cNvPr>
          <p:cNvSpPr>
            <a:spLocks noGrp="1"/>
          </p:cNvSpPr>
          <p:nvPr>
            <p:ph type="dt" sz="half" idx="10"/>
          </p:nvPr>
        </p:nvSpPr>
        <p:spPr/>
        <p:txBody>
          <a:bodyPr/>
          <a:lstStyle/>
          <a:p>
            <a:fld id="{929B183A-F415-4463-B46B-FD2827D3F285}" type="datetimeFigureOut">
              <a:rPr lang="sv-SE" smtClean="0"/>
              <a:t>2026-04-10</a:t>
            </a:fld>
            <a:endParaRPr lang="sv-SE"/>
          </a:p>
        </p:txBody>
      </p:sp>
      <p:sp>
        <p:nvSpPr>
          <p:cNvPr id="6" name="Platshållare för sidfot 5">
            <a:extLst>
              <a:ext uri="{FF2B5EF4-FFF2-40B4-BE49-F238E27FC236}">
                <a16:creationId xmlns:a16="http://schemas.microsoft.com/office/drawing/2014/main" id="{62B6BDE8-CA90-4AEF-08E1-27FD5FAE3D3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38064CC-6B89-7C80-4504-A3473C33BBBB}"/>
              </a:ext>
            </a:extLst>
          </p:cNvPr>
          <p:cNvSpPr>
            <a:spLocks noGrp="1"/>
          </p:cNvSpPr>
          <p:nvPr>
            <p:ph type="sldNum" sz="quarter" idx="12"/>
          </p:nvPr>
        </p:nvSpPr>
        <p:spPr/>
        <p:txBody>
          <a:bodyPr/>
          <a:lstStyle/>
          <a:p>
            <a:fld id="{7F7D0A91-60B1-4D8E-8BBB-F3D992151090}" type="slidenum">
              <a:rPr lang="sv-SE" smtClean="0"/>
              <a:t>‹#›</a:t>
            </a:fld>
            <a:endParaRPr lang="sv-SE"/>
          </a:p>
        </p:txBody>
      </p:sp>
    </p:spTree>
    <p:extLst>
      <p:ext uri="{BB962C8B-B14F-4D97-AF65-F5344CB8AC3E}">
        <p14:creationId xmlns:p14="http://schemas.microsoft.com/office/powerpoint/2010/main" val="524679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1C1E85A-2E42-BF1F-10A6-B461C61385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B754BAA-D0CC-51B1-6934-21980B4A7E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C4A749B-33BD-B9E8-B9C8-E8CEC40382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29B183A-F415-4463-B46B-FD2827D3F285}" type="datetimeFigureOut">
              <a:rPr lang="sv-SE" smtClean="0"/>
              <a:t>2026-04-10</a:t>
            </a:fld>
            <a:endParaRPr lang="sv-SE"/>
          </a:p>
        </p:txBody>
      </p:sp>
      <p:sp>
        <p:nvSpPr>
          <p:cNvPr id="5" name="Platshållare för sidfot 4">
            <a:extLst>
              <a:ext uri="{FF2B5EF4-FFF2-40B4-BE49-F238E27FC236}">
                <a16:creationId xmlns:a16="http://schemas.microsoft.com/office/drawing/2014/main" id="{0BAE7E6D-1604-3936-44B7-229B2B907B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41B0A381-89A2-4221-BC7D-4F0EF1C42D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7D0A91-60B1-4D8E-8BBB-F3D992151090}" type="slidenum">
              <a:rPr lang="sv-SE" smtClean="0"/>
              <a:t>‹#›</a:t>
            </a:fld>
            <a:endParaRPr lang="sv-SE"/>
          </a:p>
        </p:txBody>
      </p:sp>
    </p:spTree>
    <p:extLst>
      <p:ext uri="{BB962C8B-B14F-4D97-AF65-F5344CB8AC3E}">
        <p14:creationId xmlns:p14="http://schemas.microsoft.com/office/powerpoint/2010/main" val="4270571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8ED4ED-1985-FB6A-C4A9-94A10CFCE7E7}"/>
              </a:ext>
            </a:extLst>
          </p:cNvPr>
          <p:cNvSpPr>
            <a:spLocks noGrp="1"/>
          </p:cNvSpPr>
          <p:nvPr>
            <p:ph type="ctrTitle"/>
          </p:nvPr>
        </p:nvSpPr>
        <p:spPr/>
        <p:txBody>
          <a:bodyPr/>
          <a:lstStyle/>
          <a:p>
            <a:r>
              <a:rPr lang="sv-SE" dirty="0"/>
              <a:t>Gissa medeltida föremål!</a:t>
            </a:r>
          </a:p>
        </p:txBody>
      </p:sp>
    </p:spTree>
    <p:extLst>
      <p:ext uri="{BB962C8B-B14F-4D97-AF65-F5344CB8AC3E}">
        <p14:creationId xmlns:p14="http://schemas.microsoft.com/office/powerpoint/2010/main" val="41977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281675-16E5-866B-080A-C5C9C57BC98D}"/>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E02BFF0C-E991-FE04-5578-96CB5CE0D27B}"/>
              </a:ext>
            </a:extLst>
          </p:cNvPr>
          <p:cNvSpPr>
            <a:spLocks noGrp="1"/>
          </p:cNvSpPr>
          <p:nvPr>
            <p:ph idx="1"/>
          </p:nvPr>
        </p:nvSpPr>
        <p:spPr/>
        <p:txBody>
          <a:bodyPr/>
          <a:lstStyle/>
          <a:p>
            <a:endParaRPr lang="sv-SE"/>
          </a:p>
        </p:txBody>
      </p:sp>
      <p:pic>
        <p:nvPicPr>
          <p:cNvPr id="4" name="Bildobjekt 3">
            <a:extLst>
              <a:ext uri="{FF2B5EF4-FFF2-40B4-BE49-F238E27FC236}">
                <a16:creationId xmlns:a16="http://schemas.microsoft.com/office/drawing/2014/main" id="{6E2E5CD9-F4B6-E9AF-A7DE-2DB5B54E8F08}"/>
              </a:ext>
            </a:extLst>
          </p:cNvPr>
          <p:cNvPicPr>
            <a:picLocks noChangeAspect="1"/>
          </p:cNvPicPr>
          <p:nvPr/>
        </p:nvPicPr>
        <p:blipFill>
          <a:blip r:embed="rId3"/>
          <a:stretch>
            <a:fillRect/>
          </a:stretch>
        </p:blipFill>
        <p:spPr>
          <a:xfrm>
            <a:off x="1226414" y="0"/>
            <a:ext cx="9739172" cy="6858000"/>
          </a:xfrm>
          <a:prstGeom prst="rect">
            <a:avLst/>
          </a:prstGeom>
        </p:spPr>
      </p:pic>
    </p:spTree>
    <p:extLst>
      <p:ext uri="{BB962C8B-B14F-4D97-AF65-F5344CB8AC3E}">
        <p14:creationId xmlns:p14="http://schemas.microsoft.com/office/powerpoint/2010/main" val="2905791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5BBA26-7A0A-BDE9-F0CE-5F6E286ADE7C}"/>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32B9257D-8C38-F126-88E9-D97AA0A34180}"/>
              </a:ext>
            </a:extLst>
          </p:cNvPr>
          <p:cNvSpPr>
            <a:spLocks noGrp="1"/>
          </p:cNvSpPr>
          <p:nvPr>
            <p:ph idx="1"/>
          </p:nvPr>
        </p:nvSpPr>
        <p:spPr/>
        <p:txBody>
          <a:bodyPr/>
          <a:lstStyle/>
          <a:p>
            <a:endParaRPr lang="sv-SE"/>
          </a:p>
        </p:txBody>
      </p:sp>
      <p:pic>
        <p:nvPicPr>
          <p:cNvPr id="5" name="Bildobjekt 4">
            <a:extLst>
              <a:ext uri="{FF2B5EF4-FFF2-40B4-BE49-F238E27FC236}">
                <a16:creationId xmlns:a16="http://schemas.microsoft.com/office/drawing/2014/main" id="{51D8B84B-30D8-C73C-284E-108E0E6DBE09}"/>
              </a:ext>
            </a:extLst>
          </p:cNvPr>
          <p:cNvPicPr>
            <a:picLocks noChangeAspect="1"/>
          </p:cNvPicPr>
          <p:nvPr/>
        </p:nvPicPr>
        <p:blipFill>
          <a:blip r:embed="rId3"/>
          <a:stretch>
            <a:fillRect/>
          </a:stretch>
        </p:blipFill>
        <p:spPr>
          <a:xfrm>
            <a:off x="1277733" y="0"/>
            <a:ext cx="9636534" cy="6858000"/>
          </a:xfrm>
          <a:prstGeom prst="rect">
            <a:avLst/>
          </a:prstGeom>
        </p:spPr>
      </p:pic>
    </p:spTree>
    <p:extLst>
      <p:ext uri="{BB962C8B-B14F-4D97-AF65-F5344CB8AC3E}">
        <p14:creationId xmlns:p14="http://schemas.microsoft.com/office/powerpoint/2010/main" val="2567184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B80ECE-492D-7084-5BDC-5229A5BC1F84}"/>
              </a:ext>
            </a:extLst>
          </p:cNvPr>
          <p:cNvSpPr>
            <a:spLocks noGrp="1"/>
          </p:cNvSpPr>
          <p:nvPr>
            <p:ph type="title"/>
          </p:nvPr>
        </p:nvSpPr>
        <p:spPr/>
        <p:txBody>
          <a:bodyPr/>
          <a:lstStyle/>
          <a:p>
            <a:endParaRPr lang="sv-SE"/>
          </a:p>
        </p:txBody>
      </p:sp>
      <p:pic>
        <p:nvPicPr>
          <p:cNvPr id="4" name="Platshållare för innehåll 3">
            <a:extLst>
              <a:ext uri="{FF2B5EF4-FFF2-40B4-BE49-F238E27FC236}">
                <a16:creationId xmlns:a16="http://schemas.microsoft.com/office/drawing/2014/main" id="{A1B424C1-02A7-422F-6AC5-A27A0AC6F758}"/>
              </a:ext>
            </a:extLst>
          </p:cNvPr>
          <p:cNvPicPr>
            <a:picLocks noGrp="1" noChangeAspect="1"/>
          </p:cNvPicPr>
          <p:nvPr>
            <p:ph idx="1"/>
          </p:nvPr>
        </p:nvPicPr>
        <p:blipFill>
          <a:blip r:embed="rId3"/>
          <a:stretch>
            <a:fillRect/>
          </a:stretch>
        </p:blipFill>
        <p:spPr>
          <a:xfrm>
            <a:off x="3727542" y="0"/>
            <a:ext cx="4652009" cy="6858000"/>
          </a:xfrm>
          <a:prstGeom prst="rect">
            <a:avLst/>
          </a:prstGeom>
        </p:spPr>
      </p:pic>
    </p:spTree>
    <p:extLst>
      <p:ext uri="{BB962C8B-B14F-4D97-AF65-F5344CB8AC3E}">
        <p14:creationId xmlns:p14="http://schemas.microsoft.com/office/powerpoint/2010/main" val="395006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1F4667-41E5-C0A6-6450-B4D6EA77D5EC}"/>
              </a:ext>
            </a:extLst>
          </p:cNvPr>
          <p:cNvSpPr>
            <a:spLocks noGrp="1"/>
          </p:cNvSpPr>
          <p:nvPr>
            <p:ph type="title"/>
          </p:nvPr>
        </p:nvSpPr>
        <p:spPr/>
        <p:txBody>
          <a:bodyPr/>
          <a:lstStyle/>
          <a:p>
            <a:endParaRPr lang="sv-SE" dirty="0"/>
          </a:p>
        </p:txBody>
      </p:sp>
      <p:sp>
        <p:nvSpPr>
          <p:cNvPr id="3" name="Platshållare för innehåll 2">
            <a:extLst>
              <a:ext uri="{FF2B5EF4-FFF2-40B4-BE49-F238E27FC236}">
                <a16:creationId xmlns:a16="http://schemas.microsoft.com/office/drawing/2014/main" id="{5FC57366-F900-8EFA-4915-FFD539E492E0}"/>
              </a:ext>
            </a:extLst>
          </p:cNvPr>
          <p:cNvSpPr>
            <a:spLocks noGrp="1"/>
          </p:cNvSpPr>
          <p:nvPr>
            <p:ph idx="1"/>
          </p:nvPr>
        </p:nvSpPr>
        <p:spPr/>
        <p:txBody>
          <a:bodyPr/>
          <a:lstStyle/>
          <a:p>
            <a:endParaRPr lang="sv-SE" dirty="0"/>
          </a:p>
        </p:txBody>
      </p:sp>
      <p:pic>
        <p:nvPicPr>
          <p:cNvPr id="6" name="Bildobjekt 5">
            <a:extLst>
              <a:ext uri="{FF2B5EF4-FFF2-40B4-BE49-F238E27FC236}">
                <a16:creationId xmlns:a16="http://schemas.microsoft.com/office/drawing/2014/main" id="{D0795034-259D-E030-DDCC-55CA832AB21F}"/>
              </a:ext>
            </a:extLst>
          </p:cNvPr>
          <p:cNvPicPr>
            <a:picLocks noChangeAspect="1"/>
          </p:cNvPicPr>
          <p:nvPr/>
        </p:nvPicPr>
        <p:blipFill>
          <a:blip r:embed="rId3"/>
          <a:stretch>
            <a:fillRect/>
          </a:stretch>
        </p:blipFill>
        <p:spPr>
          <a:xfrm>
            <a:off x="3469957" y="0"/>
            <a:ext cx="5252085" cy="6858000"/>
          </a:xfrm>
          <a:prstGeom prst="rect">
            <a:avLst/>
          </a:prstGeom>
        </p:spPr>
      </p:pic>
    </p:spTree>
    <p:extLst>
      <p:ext uri="{BB962C8B-B14F-4D97-AF65-F5344CB8AC3E}">
        <p14:creationId xmlns:p14="http://schemas.microsoft.com/office/powerpoint/2010/main" val="2553382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032AE6-74A3-1CA1-03C1-9494BCEC443C}"/>
              </a:ext>
            </a:extLst>
          </p:cNvPr>
          <p:cNvSpPr>
            <a:spLocks noGrp="1"/>
          </p:cNvSpPr>
          <p:nvPr>
            <p:ph type="title"/>
          </p:nvPr>
        </p:nvSpPr>
        <p:spPr/>
        <p:txBody>
          <a:bodyPr/>
          <a:lstStyle/>
          <a:p>
            <a:endParaRPr lang="sv-SE"/>
          </a:p>
        </p:txBody>
      </p:sp>
      <p:pic>
        <p:nvPicPr>
          <p:cNvPr id="4" name="Platshållare för innehåll 3">
            <a:extLst>
              <a:ext uri="{FF2B5EF4-FFF2-40B4-BE49-F238E27FC236}">
                <a16:creationId xmlns:a16="http://schemas.microsoft.com/office/drawing/2014/main" id="{C1495D6E-1FB0-A7D0-BACE-AFB9F368DDA0}"/>
              </a:ext>
            </a:extLst>
          </p:cNvPr>
          <p:cNvPicPr>
            <a:picLocks noGrp="1" noChangeAspect="1"/>
          </p:cNvPicPr>
          <p:nvPr>
            <p:ph idx="1"/>
          </p:nvPr>
        </p:nvPicPr>
        <p:blipFill>
          <a:blip r:embed="rId3"/>
          <a:stretch>
            <a:fillRect/>
          </a:stretch>
        </p:blipFill>
        <p:spPr>
          <a:xfrm>
            <a:off x="2917902" y="0"/>
            <a:ext cx="6356195" cy="6890184"/>
          </a:xfrm>
          <a:prstGeom prst="rect">
            <a:avLst/>
          </a:prstGeom>
        </p:spPr>
      </p:pic>
    </p:spTree>
    <p:extLst>
      <p:ext uri="{BB962C8B-B14F-4D97-AF65-F5344CB8AC3E}">
        <p14:creationId xmlns:p14="http://schemas.microsoft.com/office/powerpoint/2010/main" val="4106883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7ECB42-4E56-8B70-4022-B9AB2FEE5294}"/>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F504F0F3-87AB-60B4-4798-F5B475CCD83B}"/>
              </a:ext>
            </a:extLst>
          </p:cNvPr>
          <p:cNvSpPr>
            <a:spLocks noGrp="1"/>
          </p:cNvSpPr>
          <p:nvPr>
            <p:ph idx="1"/>
          </p:nvPr>
        </p:nvSpPr>
        <p:spPr/>
        <p:txBody>
          <a:bodyPr/>
          <a:lstStyle/>
          <a:p>
            <a:endParaRPr lang="sv-SE"/>
          </a:p>
        </p:txBody>
      </p:sp>
      <p:pic>
        <p:nvPicPr>
          <p:cNvPr id="4" name="Bildobjekt 3">
            <a:extLst>
              <a:ext uri="{FF2B5EF4-FFF2-40B4-BE49-F238E27FC236}">
                <a16:creationId xmlns:a16="http://schemas.microsoft.com/office/drawing/2014/main" id="{5B71B2F8-2C6B-00CB-F431-C423FBDFD7C7}"/>
              </a:ext>
            </a:extLst>
          </p:cNvPr>
          <p:cNvPicPr>
            <a:picLocks noChangeAspect="1"/>
          </p:cNvPicPr>
          <p:nvPr/>
        </p:nvPicPr>
        <p:blipFill>
          <a:blip r:embed="rId3"/>
          <a:stretch>
            <a:fillRect/>
          </a:stretch>
        </p:blipFill>
        <p:spPr>
          <a:xfrm>
            <a:off x="0" y="859971"/>
            <a:ext cx="12197506" cy="5427890"/>
          </a:xfrm>
          <a:prstGeom prst="rect">
            <a:avLst/>
          </a:prstGeom>
        </p:spPr>
      </p:pic>
    </p:spTree>
    <p:extLst>
      <p:ext uri="{BB962C8B-B14F-4D97-AF65-F5344CB8AC3E}">
        <p14:creationId xmlns:p14="http://schemas.microsoft.com/office/powerpoint/2010/main" val="972323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88E58B-E345-1588-2148-95E23B0D18B9}"/>
              </a:ext>
            </a:extLst>
          </p:cNvPr>
          <p:cNvSpPr>
            <a:spLocks noGrp="1"/>
          </p:cNvSpPr>
          <p:nvPr>
            <p:ph type="title"/>
          </p:nvPr>
        </p:nvSpPr>
        <p:spPr/>
        <p:txBody>
          <a:bodyPr/>
          <a:lstStyle/>
          <a:p>
            <a:endParaRPr lang="sv-SE"/>
          </a:p>
        </p:txBody>
      </p:sp>
      <p:pic>
        <p:nvPicPr>
          <p:cNvPr id="4" name="Platshållare för innehåll 3">
            <a:extLst>
              <a:ext uri="{FF2B5EF4-FFF2-40B4-BE49-F238E27FC236}">
                <a16:creationId xmlns:a16="http://schemas.microsoft.com/office/drawing/2014/main" id="{7F251103-760D-62C3-B63E-26EF07C1B1C6}"/>
              </a:ext>
            </a:extLst>
          </p:cNvPr>
          <p:cNvPicPr>
            <a:picLocks noGrp="1" noChangeAspect="1"/>
          </p:cNvPicPr>
          <p:nvPr>
            <p:ph idx="1"/>
          </p:nvPr>
        </p:nvPicPr>
        <p:blipFill>
          <a:blip r:embed="rId3"/>
          <a:stretch>
            <a:fillRect/>
          </a:stretch>
        </p:blipFill>
        <p:spPr>
          <a:xfrm>
            <a:off x="0" y="1187163"/>
            <a:ext cx="12192000" cy="4947921"/>
          </a:xfrm>
          <a:prstGeom prst="rect">
            <a:avLst/>
          </a:prstGeom>
        </p:spPr>
      </p:pic>
    </p:spTree>
    <p:extLst>
      <p:ext uri="{BB962C8B-B14F-4D97-AF65-F5344CB8AC3E}">
        <p14:creationId xmlns:p14="http://schemas.microsoft.com/office/powerpoint/2010/main" val="3775435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FD23E9-8F38-1A7B-32AB-B8582D509A05}"/>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5155C49E-078E-ECCF-E7C1-91FC3E3E20D3}"/>
              </a:ext>
            </a:extLst>
          </p:cNvPr>
          <p:cNvSpPr>
            <a:spLocks noGrp="1"/>
          </p:cNvSpPr>
          <p:nvPr>
            <p:ph idx="1"/>
          </p:nvPr>
        </p:nvSpPr>
        <p:spPr/>
        <p:txBody>
          <a:bodyPr/>
          <a:lstStyle/>
          <a:p>
            <a:endParaRPr lang="sv-SE"/>
          </a:p>
        </p:txBody>
      </p:sp>
      <p:pic>
        <p:nvPicPr>
          <p:cNvPr id="4" name="Bildobjekt 3">
            <a:extLst>
              <a:ext uri="{FF2B5EF4-FFF2-40B4-BE49-F238E27FC236}">
                <a16:creationId xmlns:a16="http://schemas.microsoft.com/office/drawing/2014/main" id="{472B7998-4C32-CEE8-B61E-8F45BED2206D}"/>
              </a:ext>
            </a:extLst>
          </p:cNvPr>
          <p:cNvPicPr>
            <a:picLocks noChangeAspect="1"/>
          </p:cNvPicPr>
          <p:nvPr/>
        </p:nvPicPr>
        <p:blipFill>
          <a:blip r:embed="rId3"/>
          <a:stretch>
            <a:fillRect/>
          </a:stretch>
        </p:blipFill>
        <p:spPr>
          <a:xfrm>
            <a:off x="952500" y="0"/>
            <a:ext cx="10287000" cy="6858000"/>
          </a:xfrm>
          <a:prstGeom prst="rect">
            <a:avLst/>
          </a:prstGeom>
        </p:spPr>
      </p:pic>
    </p:spTree>
    <p:extLst>
      <p:ext uri="{BB962C8B-B14F-4D97-AF65-F5344CB8AC3E}">
        <p14:creationId xmlns:p14="http://schemas.microsoft.com/office/powerpoint/2010/main" val="366027972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TotalTime>
  <Words>378</Words>
  <Application>Microsoft Office PowerPoint</Application>
  <PresentationFormat>Bredbild</PresentationFormat>
  <Paragraphs>33</Paragraphs>
  <Slides>9</Slides>
  <Notes>8</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9</vt:i4>
      </vt:variant>
    </vt:vector>
  </HeadingPairs>
  <TitlesOfParts>
    <vt:vector size="15" baseType="lpstr">
      <vt:lpstr>Aptos</vt:lpstr>
      <vt:lpstr>Aptos Display</vt:lpstr>
      <vt:lpstr>Arial</vt:lpstr>
      <vt:lpstr>Stockholm Type</vt:lpstr>
      <vt:lpstr>Verdana</vt:lpstr>
      <vt:lpstr>Office-tema</vt:lpstr>
      <vt:lpstr>Gissa medeltida föremål!</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Stockholm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Sofia Dahlquist</dc:creator>
  <cp:lastModifiedBy>Sofia Dahlquist</cp:lastModifiedBy>
  <cp:revision>3</cp:revision>
  <dcterms:created xsi:type="dcterms:W3CDTF">2026-04-10T11:51:25Z</dcterms:created>
  <dcterms:modified xsi:type="dcterms:W3CDTF">2026-04-10T12:04:51Z</dcterms:modified>
</cp:coreProperties>
</file>