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custDataLst>
    <p:tags r:id="rId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orient="horz" pos="3758">
          <p15:clr>
            <a:srgbClr val="A4A3A4"/>
          </p15:clr>
        </p15:guide>
        <p15:guide id="4" orient="horz" pos="422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290">
          <p15:clr>
            <a:srgbClr val="A4A3A4"/>
          </p15:clr>
        </p15:guide>
        <p15:guide id="9" pos="5486">
          <p15:clr>
            <a:srgbClr val="A4A3A4"/>
          </p15:clr>
        </p15:guide>
        <p15:guide id="10" orient="horz" pos="3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86" autoAdjust="0"/>
  </p:normalViewPr>
  <p:slideViewPr>
    <p:cSldViewPr>
      <p:cViewPr varScale="1">
        <p:scale>
          <a:sx n="116" d="100"/>
          <a:sy n="116" d="100"/>
        </p:scale>
        <p:origin x="162" y="126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2880"/>
        <p:guide pos="295"/>
        <p:guide pos="290"/>
        <p:guide pos="5486"/>
        <p:guide orient="horz" pos="36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2019-03-11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2019-03-11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99" y="467862"/>
            <a:ext cx="1367968" cy="4968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57200" y="1440000"/>
            <a:ext cx="3888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513" y="1440000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513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8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798800" y="1439863"/>
            <a:ext cx="3888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4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576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72000" y="1440000"/>
            <a:ext cx="23148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733256"/>
            <a:ext cx="576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8219256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5733256"/>
            <a:ext cx="8218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88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88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7988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0000"/>
            <a:ext cx="54792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5733256"/>
            <a:ext cx="7282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40001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5185" y="1440000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4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5185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40001"/>
            <a:ext cx="7283152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94800" y="6312141"/>
            <a:ext cx="79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78000" y="6451624"/>
            <a:ext cx="47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82800" y="6451624"/>
            <a:ext cx="50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15681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holmskallan.stockholm.se/post/3218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stockholmskallan.stockholm.se/post/28619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543" y="692696"/>
            <a:ext cx="8229600" cy="831600"/>
          </a:xfrm>
        </p:spPr>
        <p:txBody>
          <a:bodyPr/>
          <a:lstStyle/>
          <a:p>
            <a:pPr algn="ctr"/>
            <a:r>
              <a:rPr lang="sv-SE" sz="7000" dirty="0" smtClean="0">
                <a:latin typeface="Stockholm Type Bold" pitchFamily="50" charset="0"/>
              </a:rPr>
              <a:t>Hur vet vi det vi vet om historia?</a:t>
            </a:r>
            <a:endParaRPr lang="sv-SE" sz="7000" dirty="0">
              <a:latin typeface="Stockholm Type Bold" pitchFamily="50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187624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latin typeface="Stockholm Type Bold" pitchFamily="50" charset="0"/>
              </a:rPr>
              <a:t>stockholmskällan.se</a:t>
            </a:r>
            <a:endParaRPr lang="sv-SE" dirty="0">
              <a:latin typeface="Stockholm Type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1864144"/>
            <a:ext cx="4008120" cy="3227832"/>
          </a:xfrm>
          <a:prstGeom prst="rect">
            <a:avLst/>
          </a:prstGeom>
        </p:spPr>
      </p:pic>
      <p:pic>
        <p:nvPicPr>
          <p:cNvPr id="3" name="Bildobjekt 2" descr="Peppar&#10;Svart-&#10;Hvit-&#10;Krydd-&#10;Nejlikor&#10;Muskotblomma&#10;Kardemumma&#10;Muskot&#10;Kanel&#10;Ingefära&#10;Macaroni&#10;Vermiceller&#10;Socker, Bit, Strö&#10;Sirap&#10;Ättika (sprit)&#10;Olja&#10;Lagerblad&#10;Godsaker&#10;Gelatin&#10;Lykta&#10;Bovete" title="Inköpslista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8" y="-1"/>
            <a:ext cx="4305702" cy="6956123"/>
          </a:xfrm>
          <a:prstGeom prst="rect">
            <a:avLst/>
          </a:prstGeom>
        </p:spPr>
      </p:pic>
      <p:pic>
        <p:nvPicPr>
          <p:cNvPr id="4" name="Bildobjekt 3" descr="Hvetemjöl&#10;Potatismjöl&#10;Risgryn I&#10;Risgryn II&#10;Mannagryn&#10;Tapiocagryn&#10;Sagogryn (röda)&#10;Hafremjöl&#10;Hafregryn&#10;Katrinplommon&#10;Russin&#10;Mandel&#10;Korinter" title="Inköpslista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4305702" cy="69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Stockholm Type Bold" pitchFamily="50" charset="0"/>
              </a:rPr>
              <a:t>Källmaterialet</a:t>
            </a:r>
            <a:endParaRPr lang="sv-SE" dirty="0">
              <a:latin typeface="Stockholm Type Bold" pitchFamily="50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smtClean="0">
                <a:latin typeface="Stockholm Type Regular" pitchFamily="50" charset="0"/>
              </a:rPr>
              <a:t>Peppar</a:t>
            </a:r>
            <a:endParaRPr lang="sv-SE" sz="1800" dirty="0">
              <a:latin typeface="Stockholm Type Regular" pitchFamily="50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Stark-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err="1" smtClean="0">
                <a:latin typeface="Stockholm Type Regular" pitchFamily="50" charset="0"/>
              </a:rPr>
              <a:t>Hvit</a:t>
            </a:r>
            <a:r>
              <a:rPr lang="sv-SE" sz="1800" dirty="0" smtClean="0">
                <a:latin typeface="Stockholm Type Regular" pitchFamily="50" charset="0"/>
              </a:rPr>
              <a:t>-	</a:t>
            </a:r>
            <a:r>
              <a:rPr lang="sv-SE" sz="1800" dirty="0">
                <a:latin typeface="Stockholm Type Regular" pitchFamily="50" charset="0"/>
              </a:rPr>
              <a:t>	Godsaker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Krydd-	</a:t>
            </a:r>
            <a:r>
              <a:rPr lang="sv-SE" sz="1800" dirty="0" smtClean="0">
                <a:latin typeface="Stockholm Type Regular" pitchFamily="50" charset="0"/>
              </a:rPr>
              <a:t>	Gelatin</a:t>
            </a:r>
            <a:endParaRPr lang="sv-SE" sz="1800" dirty="0">
              <a:latin typeface="Stockholm Type Regular" pitchFamily="50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Nejlikor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Muskotblomma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Kardemumma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Muskot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Kanel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Ingefära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err="1">
                <a:latin typeface="Stockholm Type Regular" pitchFamily="50" charset="0"/>
              </a:rPr>
              <a:t>Macaroni</a:t>
            </a:r>
            <a:r>
              <a:rPr lang="sv-SE" sz="1800" dirty="0">
                <a:latin typeface="Stockholm Type Regular" pitchFamily="50" charset="0"/>
              </a:rPr>
              <a:t> 5 hg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smtClean="0">
                <a:latin typeface="Stockholm Type Regular" pitchFamily="50" charset="0"/>
              </a:rPr>
              <a:t>Vermiceller</a:t>
            </a:r>
            <a:endParaRPr lang="sv-SE" sz="1800" dirty="0">
              <a:latin typeface="Stockholm Type Regular" pitchFamily="50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Socker Bit, Strö, [oläsligt]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Sirap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Ättika (sprit)	Lykta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Olja	</a:t>
            </a:r>
            <a:r>
              <a:rPr lang="sv-SE" sz="1800" dirty="0" smtClean="0">
                <a:latin typeface="Stockholm Type Regular" pitchFamily="50" charset="0"/>
              </a:rPr>
              <a:t>	Bovete</a:t>
            </a:r>
            <a:endParaRPr lang="sv-SE" sz="1800" dirty="0">
              <a:latin typeface="Stockholm Type Regular" pitchFamily="50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Lagerblad</a:t>
            </a:r>
          </a:p>
          <a:p>
            <a:endParaRPr lang="sv-SE" sz="180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777680" y="1439206"/>
            <a:ext cx="7283152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err="1">
                <a:latin typeface="Stockholm Type Regular" pitchFamily="50" charset="0"/>
              </a:rPr>
              <a:t>Hvetemjöl</a:t>
            </a:r>
            <a:r>
              <a:rPr lang="sv-SE" sz="1800" dirty="0">
                <a:latin typeface="Stockholm Type Regular" pitchFamily="50" charset="0"/>
              </a:rPr>
              <a:t> 1½ liter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Potatismjöl 5 hg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Risgryn I 3 hg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Risgryn II 5 hg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Mannagryn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err="1">
                <a:latin typeface="Stockholm Type Regular" pitchFamily="50" charset="0"/>
              </a:rPr>
              <a:t>Tapiocagryn</a:t>
            </a:r>
            <a:endParaRPr lang="sv-SE" sz="1800" dirty="0">
              <a:latin typeface="Stockholm Type Regular" pitchFamily="50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Sagogryn (röda) 1½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 err="1">
                <a:latin typeface="Stockholm Type Regular" pitchFamily="50" charset="0"/>
              </a:rPr>
              <a:t>Hafregryn</a:t>
            </a:r>
            <a:endParaRPr lang="sv-SE" sz="1800" dirty="0">
              <a:latin typeface="Stockholm Type Regular" pitchFamily="50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Katrinplommon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Russin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Mandel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Stockholm Type Regular" pitchFamily="50" charset="0"/>
              </a:rPr>
              <a:t>Korinter</a:t>
            </a:r>
          </a:p>
        </p:txBody>
      </p:sp>
    </p:spTree>
    <p:extLst>
      <p:ext uri="{BB962C8B-B14F-4D97-AF65-F5344CB8AC3E}">
        <p14:creationId xmlns:p14="http://schemas.microsoft.com/office/powerpoint/2010/main" val="25229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23528" y="6237312"/>
            <a:ext cx="2448272" cy="620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" name="Platshållare för innehåll 4" descr="Mandeltårta&#10;10 äggulor, 2 äggvitor, 0,5 liter socker, vispas i 30 minuter. [Vispa] 0,5 liter mandel, 50 gram mjöl och 6 äggvitor till ett skum. Grädda i ugnen på medelvärme.&#10;Ris à la Malta&#10;1,75 dl risgryn kokas mjuka i standard-mjölk. En bit vanilj, lite socker och grädde vispas hårt. &#10;Blanda i lite blandad sylt [i grädden] och rör sedan ner allt i risgrynen som först fått svalna lite. Rör i 3 gelatinblad som legat i vatten först. Häll allt i en form och låt svalna." title="Recept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5"/>
            <a:ext cx="6912767" cy="6875249"/>
          </a:xfrm>
        </p:spPr>
      </p:pic>
      <p:sp>
        <p:nvSpPr>
          <p:cNvPr id="7" name="Rektangel 6"/>
          <p:cNvSpPr/>
          <p:nvPr/>
        </p:nvSpPr>
        <p:spPr>
          <a:xfrm>
            <a:off x="7020272" y="8978"/>
            <a:ext cx="212372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sv-SE" sz="17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Mandeltårta</a:t>
            </a:r>
            <a:endParaRPr lang="sv-SE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äggulor, 2 äggvitor, 0,5 liter </a:t>
            </a: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socker, vispas 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30 minuter. [Vispa] 0,5 </a:t>
            </a: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 mandel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50 gram mjöl och 6 äggvitor </a:t>
            </a: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 ett 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skum. Grädda i ugnen på </a:t>
            </a: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medelvärme.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sv-SE" sz="17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 </a:t>
            </a:r>
            <a:r>
              <a:rPr lang="sv-SE" sz="1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la Malta</a:t>
            </a:r>
            <a:endParaRPr lang="sv-SE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1,75 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 risgryn kokas mjuka i standard-mjölk. En bit vanilj, lite </a:t>
            </a: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socker och 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grädde vispas hårt. </a:t>
            </a:r>
          </a:p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Blanda i lite blandad sylt [i grädden] och rör sedan ner allt i risgrynen som </a:t>
            </a:r>
            <a:r>
              <a:rPr lang="sv-SE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först </a:t>
            </a:r>
            <a:r>
              <a:rPr lang="sv-SE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fått svalna lite. Rör i 3 gelatinblad som legat i vatten först. Häll allt i en form och låt svalna.</a:t>
            </a:r>
          </a:p>
        </p:txBody>
      </p:sp>
    </p:spTree>
    <p:extLst>
      <p:ext uri="{BB962C8B-B14F-4D97-AF65-F5344CB8AC3E}">
        <p14:creationId xmlns:p14="http://schemas.microsoft.com/office/powerpoint/2010/main" val="31442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Stockholm Type Bold" pitchFamily="50" charset="0"/>
              </a:rPr>
              <a:t>Hur vet vi det vi vet om historia?</a:t>
            </a:r>
            <a:endParaRPr lang="sv-SE" dirty="0">
              <a:latin typeface="Stockholm Type Bold" pitchFamily="50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87624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latin typeface="Stockholm Type Bold" pitchFamily="50" charset="0"/>
              </a:rPr>
              <a:t>stockholmskällan.se</a:t>
            </a:r>
            <a:endParaRPr lang="sv-SE" dirty="0">
              <a:latin typeface="Stockholm Type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36a4483153a0884f85473cf22138dde911c526"/>
</p:tagLst>
</file>

<file path=ppt/theme/theme1.xml><?xml version="1.0" encoding="utf-8"?>
<a:theme xmlns:a="http://schemas.openxmlformats.org/drawingml/2006/main" name="Sthlm Presentation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.potx" id="{0DB55524-07EF-44C1-8747-CF1B5E5AC5B3}" vid="{A10E0A3B-2E4F-4225-A22C-A74EB0A09C1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</TotalTime>
  <Words>155</Words>
  <Application>Microsoft Office PowerPoint</Application>
  <PresentationFormat>Bildspel på skärmen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Stockholm Type Bold</vt:lpstr>
      <vt:lpstr>Stockholm Type Regular</vt:lpstr>
      <vt:lpstr>Times New Roman</vt:lpstr>
      <vt:lpstr>Sthlm Presentation</vt:lpstr>
      <vt:lpstr>Hur vet vi det vi vet om historia?</vt:lpstr>
      <vt:lpstr>PowerPoint-presentation</vt:lpstr>
      <vt:lpstr>Källmaterialet</vt:lpstr>
      <vt:lpstr>PowerPoint-presentation</vt:lpstr>
      <vt:lpstr>Hur vet vi det vi vet om historia?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i historieskrivning</dc:title>
  <dc:creator>Martin Nyblom</dc:creator>
  <cp:lastModifiedBy>Martin Nyblom</cp:lastModifiedBy>
  <cp:revision>6</cp:revision>
  <cp:lastPrinted>2015-08-21T11:54:31Z</cp:lastPrinted>
  <dcterms:created xsi:type="dcterms:W3CDTF">2019-02-14T11:50:37Z</dcterms:created>
  <dcterms:modified xsi:type="dcterms:W3CDTF">2019-03-11T11:15:50Z</dcterms:modified>
</cp:coreProperties>
</file>